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61" r:id="rId5"/>
    <p:sldId id="264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660"/>
  </p:normalViewPr>
  <p:slideViewPr>
    <p:cSldViewPr>
      <p:cViewPr>
        <p:scale>
          <a:sx n="100" d="100"/>
          <a:sy n="100" d="100"/>
        </p:scale>
        <p:origin x="-33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3EB15-37A8-4E0F-85C7-3394C23EC4F8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0CBF-04CA-4B63-B93A-6737049238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30CBF-04CA-4B63-B93A-67370492380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Zvuki_prirody_-_SHum_lesa_pticy_i_prochie_shumy-0-20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6_detskaya_veselaya_melodiya_-_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fyrchanie-ezhika.mp3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Жил-был ёж...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3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4480" y="0"/>
            <a:ext cx="5715040" cy="76944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звери в лесу?!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6119336"/>
            <a:ext cx="34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Подготовила: </a:t>
            </a:r>
          </a:p>
          <a:p>
            <a:pPr algn="r"/>
            <a:r>
              <a:rPr lang="ru-RU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воспитатель средней </a:t>
            </a:r>
          </a:p>
          <a:p>
            <a:pPr algn="r"/>
            <a:r>
              <a:rPr lang="ru-RU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группы </a:t>
            </a:r>
            <a:r>
              <a:rPr lang="ru-RU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Щиголева</a:t>
            </a:r>
            <a:r>
              <a:rPr lang="ru-RU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И.А.</a:t>
            </a:r>
            <a:endParaRPr lang="ru-RU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7C7C7C"/>
              </a:clrFrom>
              <a:clrTo>
                <a:srgbClr val="7C7C7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3579"/>
            <a:ext cx="9144000" cy="6911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hivotnye_lisa_e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28"/>
          <a:stretch>
            <a:fillRect/>
          </a:stretch>
        </p:blipFill>
        <p:spPr>
          <a:xfrm>
            <a:off x="1000100" y="714356"/>
            <a:ext cx="4826311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о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500042"/>
            <a:ext cx="1928794" cy="2239890"/>
          </a:xfrm>
          <a:prstGeom prst="rect">
            <a:avLst/>
          </a:prstGeom>
        </p:spPr>
      </p:pic>
      <p:pic>
        <p:nvPicPr>
          <p:cNvPr id="6" name="Рисунок 5" descr="волк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3643314"/>
            <a:ext cx="3000396" cy="2643206"/>
          </a:xfrm>
          <a:prstGeom prst="rect">
            <a:avLst/>
          </a:prstGeom>
        </p:spPr>
      </p:pic>
      <p:pic>
        <p:nvPicPr>
          <p:cNvPr id="7" name="Рисунок 6" descr="медведь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701"/>
          <a:stretch>
            <a:fillRect/>
          </a:stretch>
        </p:blipFill>
        <p:spPr>
          <a:xfrm>
            <a:off x="3643306" y="3286124"/>
            <a:ext cx="4214822" cy="2834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9627" y="1214422"/>
            <a:ext cx="2921529" cy="2031325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Что </a:t>
            </a: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ты, </a:t>
            </a: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ёж</a:t>
            </a: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, такой колючий?</a:t>
            </a:r>
            <a:br>
              <a:rPr lang="ru-RU" dirty="0" smtClean="0">
                <a:solidFill>
                  <a:srgbClr val="006600"/>
                </a:solidFill>
                <a:cs typeface="AngsanaUPC" pitchFamily="18" charset="-34"/>
              </a:rPr>
            </a:b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Это </a:t>
            </a: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я на всякий случай.</a:t>
            </a:r>
            <a:br>
              <a:rPr lang="ru-RU" dirty="0" smtClean="0">
                <a:solidFill>
                  <a:srgbClr val="006600"/>
                </a:solidFill>
                <a:cs typeface="AngsanaUPC" pitchFamily="18" charset="-34"/>
              </a:rPr>
            </a:b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Знаешь, кто мои соседи?..</a:t>
            </a:r>
            <a:br>
              <a:rPr lang="ru-RU" dirty="0" smtClean="0">
                <a:solidFill>
                  <a:srgbClr val="006600"/>
                </a:solidFill>
                <a:cs typeface="AngsanaUPC" pitchFamily="18" charset="-34"/>
              </a:rPr>
            </a:b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Волки, лисы, да </a:t>
            </a: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медведи!</a:t>
            </a:r>
            <a:br>
              <a:rPr lang="ru-RU" dirty="0" smtClean="0">
                <a:solidFill>
                  <a:srgbClr val="006600"/>
                </a:solidFill>
                <a:cs typeface="AngsanaUPC" pitchFamily="18" charset="-34"/>
              </a:rPr>
            </a:br>
            <a:endParaRPr lang="ru-RU" dirty="0" smtClean="0">
              <a:solidFill>
                <a:srgbClr val="006600"/>
              </a:solidFill>
              <a:cs typeface="AngsanaUPC" pitchFamily="18" charset="-34"/>
            </a:endParaRPr>
          </a:p>
          <a:p>
            <a:pPr algn="r"/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Б</a:t>
            </a:r>
            <a:r>
              <a:rPr lang="ru-RU" dirty="0" smtClean="0">
                <a:solidFill>
                  <a:srgbClr val="006600"/>
                </a:solidFill>
                <a:cs typeface="AngsanaUPC" pitchFamily="18" charset="-34"/>
              </a:rPr>
              <a:t>. </a:t>
            </a:r>
            <a:r>
              <a:rPr lang="ru-RU" dirty="0" err="1" smtClean="0">
                <a:solidFill>
                  <a:srgbClr val="006600"/>
                </a:solidFill>
                <a:cs typeface="AngsanaUPC" pitchFamily="18" charset="-34"/>
              </a:rPr>
              <a:t>Заходер</a:t>
            </a:r>
            <a:endParaRPr lang="ru-RU" dirty="0"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214842" cy="29400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2400" dirty="0" smtClean="0">
                <a:solidFill>
                  <a:srgbClr val="006600"/>
                </a:solidFill>
              </a:rPr>
              <a:t>Ёжик кубарем катается по траве и накалывает листву на свои иголочки</a:t>
            </a:r>
            <a:endParaRPr lang="ru-RU" sz="3600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2" cstate="print"/>
          <a:srcRect l="5468" t="28125" r="5468" b="6250"/>
          <a:stretch>
            <a:fillRect/>
          </a:stretch>
        </p:blipFill>
        <p:spPr>
          <a:xfrm>
            <a:off x="4214810" y="3214686"/>
            <a:ext cx="4675488" cy="347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12055" r="30707" b="5731"/>
          <a:stretch>
            <a:fillRect/>
          </a:stretch>
        </p:blipFill>
        <p:spPr>
          <a:xfrm>
            <a:off x="142844" y="428604"/>
            <a:ext cx="3429024" cy="301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4071942"/>
            <a:ext cx="3500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</a:rPr>
              <a:t>Принесёт ёжик сухие, душистые листья в свою норку и устелет ими зимнюю постель. И крепко проспит до весны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еж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357298"/>
            <a:ext cx="4398212" cy="4533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0544" y="6211669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3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0787" y="20062"/>
            <a:ext cx="9178817" cy="6837938"/>
          </a:xfrm>
        </p:spPr>
      </p:pic>
      <p:pic>
        <p:nvPicPr>
          <p:cNvPr id="14" name="Zvuki_prirody_-_SHum_lesa_pticy_i_prochie_shumy-0-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0096" y="6134096"/>
            <a:ext cx="723904" cy="723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Загадки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белк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13" r="27004"/>
          <a:stretch>
            <a:fillRect/>
          </a:stretch>
        </p:blipFill>
        <p:spPr>
          <a:xfrm>
            <a:off x="0" y="1214422"/>
            <a:ext cx="26432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едведь.jpg"/>
          <p:cNvPicPr>
            <a:picLocks noChangeAspect="1"/>
          </p:cNvPicPr>
          <p:nvPr/>
        </p:nvPicPr>
        <p:blipFill>
          <a:blip r:embed="rId3" cstate="print"/>
          <a:srcRect l="4000" r="37000" b="14000"/>
          <a:stretch>
            <a:fillRect/>
          </a:stretch>
        </p:blipFill>
        <p:spPr>
          <a:xfrm>
            <a:off x="0" y="4000504"/>
            <a:ext cx="2712567" cy="263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олк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36816" r="3125"/>
          <a:stretch>
            <a:fillRect/>
          </a:stretch>
        </p:blipFill>
        <p:spPr>
          <a:xfrm>
            <a:off x="3000364" y="2000240"/>
            <a:ext cx="292895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иса.jpg"/>
          <p:cNvPicPr>
            <a:picLocks noChangeAspect="1"/>
          </p:cNvPicPr>
          <p:nvPr/>
        </p:nvPicPr>
        <p:blipFill>
          <a:blip r:embed="rId5" cstate="print"/>
          <a:srcRect l="2343" r="16406" b="10407"/>
          <a:stretch>
            <a:fillRect/>
          </a:stretch>
        </p:blipFill>
        <p:spPr>
          <a:xfrm>
            <a:off x="5929322" y="1214422"/>
            <a:ext cx="3056832" cy="250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аяц.jpg"/>
          <p:cNvPicPr>
            <a:picLocks noChangeAspect="1"/>
          </p:cNvPicPr>
          <p:nvPr/>
        </p:nvPicPr>
        <p:blipFill>
          <a:blip r:embed="rId6" cstate="print"/>
          <a:srcRect l="22059" t="3125" r="5228" b="4166"/>
          <a:stretch>
            <a:fillRect/>
          </a:stretch>
        </p:blipFill>
        <p:spPr>
          <a:xfrm>
            <a:off x="5927536" y="3786190"/>
            <a:ext cx="300218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Кто что любит?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еда зайц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42844" y="57148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лка2.jpg"/>
          <p:cNvPicPr>
            <a:picLocks noChangeAspect="1"/>
          </p:cNvPicPr>
          <p:nvPr/>
        </p:nvPicPr>
        <p:blipFill>
          <a:blip r:embed="rId4" cstate="print"/>
          <a:srcRect l="11562" r="12500" b="10600"/>
          <a:stretch>
            <a:fillRect/>
          </a:stretch>
        </p:blipFill>
        <p:spPr>
          <a:xfrm>
            <a:off x="142844" y="3643314"/>
            <a:ext cx="3714776" cy="291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шишк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5429264"/>
            <a:ext cx="785786" cy="1165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гриб.jpg"/>
          <p:cNvPicPr>
            <a:picLocks noChangeAspect="1"/>
          </p:cNvPicPr>
          <p:nvPr/>
        </p:nvPicPr>
        <p:blipFill>
          <a:blip r:embed="rId6" cstate="print"/>
          <a:srcRect l="24517" r="29882" b="21429"/>
          <a:stretch>
            <a:fillRect/>
          </a:stretch>
        </p:blipFill>
        <p:spPr>
          <a:xfrm>
            <a:off x="2928926" y="3714752"/>
            <a:ext cx="857256" cy="110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орехи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5643578"/>
            <a:ext cx="1071570" cy="714380"/>
          </a:xfrm>
          <a:prstGeom prst="rect">
            <a:avLst/>
          </a:prstGeom>
        </p:spPr>
      </p:pic>
      <p:pic>
        <p:nvPicPr>
          <p:cNvPr id="9" name="Рисунок 8" descr="ест медведь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2" t="10000" r="3125"/>
          <a:stretch>
            <a:fillRect/>
          </a:stretch>
        </p:blipFill>
        <p:spPr>
          <a:xfrm>
            <a:off x="5143504" y="642918"/>
            <a:ext cx="3571900" cy="29765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01090" y="5143512"/>
            <a:ext cx="71438" cy="21431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ягодки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A3D7EC"/>
              </a:clrFrom>
              <a:clrTo>
                <a:srgbClr val="A3D7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958" y="2714620"/>
            <a:ext cx="785818" cy="494774"/>
          </a:xfrm>
          <a:prstGeom prst="rect">
            <a:avLst/>
          </a:prstGeom>
        </p:spPr>
      </p:pic>
      <p:pic>
        <p:nvPicPr>
          <p:cNvPr id="12" name="Рисунок 11" descr="рыбаъ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20317213">
            <a:off x="7606081" y="1190047"/>
            <a:ext cx="710321" cy="318888"/>
          </a:xfrm>
          <a:prstGeom prst="rect">
            <a:avLst/>
          </a:prstGeom>
        </p:spPr>
      </p:pic>
      <p:pic>
        <p:nvPicPr>
          <p:cNvPr id="17" name="Рисунок 16" descr="еж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3571876"/>
            <a:ext cx="4071966" cy="298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Животные и их детёныши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бельчата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0" y="642918"/>
            <a:ext cx="3643338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йчатах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4214818"/>
            <a:ext cx="3640493" cy="2428892"/>
          </a:xfrm>
          <a:prstGeom prst="rect">
            <a:avLst/>
          </a:prstGeom>
        </p:spPr>
      </p:pic>
      <p:pic>
        <p:nvPicPr>
          <p:cNvPr id="7" name="Рисунок 6" descr="лисенки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5572132" y="857232"/>
            <a:ext cx="3571868" cy="221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олчат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4286256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едвежата.jpg"/>
          <p:cNvPicPr>
            <a:picLocks noChangeAspect="1"/>
          </p:cNvPicPr>
          <p:nvPr/>
        </p:nvPicPr>
        <p:blipFill>
          <a:blip r:embed="rId7" cstate="print"/>
          <a:srcRect l="18750" t="3750" r="6250" b="6250"/>
          <a:stretch>
            <a:fillRect/>
          </a:stretch>
        </p:blipFill>
        <p:spPr>
          <a:xfrm>
            <a:off x="2928926" y="300037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6_detskaya_veselaya_melodiya_-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500562" y="6072206"/>
            <a:ext cx="428628" cy="4286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4810" y="6429396"/>
            <a:ext cx="97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006600"/>
                </a:solidFill>
              </a:rPr>
              <a:t>физминутка</a:t>
            </a:r>
            <a:endParaRPr lang="ru-RU" sz="1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8662" y="5357826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pic>
        <p:nvPicPr>
          <p:cNvPr id="17" name="Рисунок 16" descr="img5 (2).jpg"/>
          <p:cNvPicPr>
            <a:picLocks noChangeAspect="1"/>
          </p:cNvPicPr>
          <p:nvPr/>
        </p:nvPicPr>
        <p:blipFill>
          <a:blip r:embed="rId2" cstate="print"/>
          <a:srcRect l="4687" t="5208" r="3906" b="6250"/>
          <a:stretch>
            <a:fillRect/>
          </a:stretch>
        </p:blipFill>
        <p:spPr>
          <a:xfrm>
            <a:off x="428596" y="357166"/>
            <a:ext cx="8358246" cy="60722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43108" y="2000240"/>
            <a:ext cx="5072098" cy="2786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Это кто в траве шуршит,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И забавно так фырчит?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Весь в иголках, не возьмешь.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Кто же это, дети?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(Ёж)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20" name="Рисунок 19" descr="1280.jpg"/>
          <p:cNvPicPr>
            <a:picLocks noChangeAspect="1"/>
          </p:cNvPicPr>
          <p:nvPr/>
        </p:nvPicPr>
        <p:blipFill>
          <a:blip r:embed="rId3" cstate="print"/>
          <a:srcRect l="4886" t="7143" r="9588" b="3572"/>
          <a:stretch>
            <a:fillRect/>
          </a:stretch>
        </p:blipFill>
        <p:spPr>
          <a:xfrm>
            <a:off x="-2000296" y="5072074"/>
            <a:ext cx="2000296" cy="1428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65 -0.01782 C 0.28733 -0.00972 0.29948 -0.00463 0.30955 -0.00023 C 0.31285 0.00116 0.31424 0.0051 0.31667 0.00764 C 0.32501 0.01644 0.33403 0.02361 0.34289 0.03148 C 0.35157 0.03912 0.37935 0.04329 0.3882 0.04422 C 0.4073 0.04329 0.43178 0.04746 0.44879 0.03148 C 0.45174 0.02547 0.45348 0.02593 0.45834 0.02361 C 0.46719 0.01181 0.47761 0.00811 0.48924 0.00301 C 0.51303 -0.00764 0.53299 -0.01273 0.55834 -0.0162 C 0.57691 -0.01504 0.5941 -0.01458 0.61198 -0.0081 C 0.61719 -0.00625 0.62223 -0.00347 0.62744 -0.00185 C 0.63143 -0.00069 0.63924 0.00139 0.63924 0.00162 C 0.64671 0.00116 0.66841 0.00278 0.68091 -0.00185 C 0.68577 -0.0037 0.69063 -0.00602 0.69532 -0.0081 C 0.69775 -0.00902 0.70001 -0.01018 0.70244 -0.01134 C 0.70365 -0.0118 0.70591 -0.01296 0.70591 -0.01273 C 0.71789 -0.0125 0.72969 -0.01227 0.74167 -0.01134 C 0.7507 -0.01064 0.76025 -0.00324 0.7691 -0.00023 C 0.78195 0.00417 0.79497 0.00625 0.80834 0.00764 C 0.8198 0.01158 0.81459 0.00996 0.82379 0.0125 C 0.84393 0.01135 0.86337 0.0088 0.88334 0.00602 C 0.88681 0.00486 0.89063 0.00301 0.8941 0.00301 " pathEditMode="relative" rAng="0" ptsTypes="fffffffffffffffffffffA">
                                      <p:cBhvr>
                                        <p:cTn id="12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– небольшой лесной зверёк. Мордочка у него маленькая с вытянутым носом, вся покрыта шерстью. Чёрные, как бусинки, глаза кажутся внимательными и умными, но видит ёжик плохо. А вот нюх у него прекрасный! На спине носит колючие иголки. Лапы у ежа короткие, с маленькими коготками.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ab581f10d4f64a3374991f3bd46a3ef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2500306"/>
            <a:ext cx="653328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fyrchanie-ezhi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82" y="6215082"/>
            <a:ext cx="642918" cy="64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8-012-Detjonyshi-rozhdajutsja-slepymi-pochti-golymi-so-sche-tinoj-vokrug-mordy.jpg"/>
          <p:cNvPicPr>
            <a:picLocks noChangeAspect="1"/>
          </p:cNvPicPr>
          <p:nvPr/>
        </p:nvPicPr>
        <p:blipFill>
          <a:blip r:embed="rId2" cstate="print"/>
          <a:srcRect b="15999"/>
          <a:stretch>
            <a:fillRect/>
          </a:stretch>
        </p:blipFill>
        <p:spPr>
          <a:xfrm>
            <a:off x="4667251" y="3643314"/>
            <a:ext cx="447674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4374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4405322" cy="284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14943" y="857232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</a:rPr>
              <a:t>Рождаются ежата весной, совсем голенькими, </a:t>
            </a:r>
            <a:r>
              <a:rPr lang="ru-RU" sz="2400" dirty="0" err="1" smtClean="0">
                <a:solidFill>
                  <a:srgbClr val="006600"/>
                </a:solidFill>
              </a:rPr>
              <a:t>розовенькими</a:t>
            </a:r>
            <a:r>
              <a:rPr lang="ru-RU" sz="2400" dirty="0" smtClean="0">
                <a:solidFill>
                  <a:srgbClr val="006600"/>
                </a:solidFill>
              </a:rPr>
              <a:t>, слепыми и без иголочек. Они очень </a:t>
            </a:r>
            <a:r>
              <a:rPr lang="ru-RU" sz="2400" dirty="0" smtClean="0">
                <a:solidFill>
                  <a:srgbClr val="006600"/>
                </a:solidFill>
              </a:rPr>
              <a:t>крохотные.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429132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Мама-ежиха кормит ежат своим </a:t>
            </a:r>
            <a:r>
              <a:rPr lang="ru-RU" sz="2800" dirty="0" smtClean="0">
                <a:solidFill>
                  <a:srgbClr val="006600"/>
                </a:solidFill>
              </a:rPr>
              <a:t>молоком.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6600"/>
                </a:solidFill>
              </a:rPr>
              <a:t>Когда ежата подрастут </a:t>
            </a:r>
            <a:r>
              <a:rPr lang="ru-RU" sz="3200" dirty="0" smtClean="0">
                <a:solidFill>
                  <a:srgbClr val="006600"/>
                </a:solidFill>
              </a:rPr>
              <a:t>и у </a:t>
            </a:r>
            <a:r>
              <a:rPr lang="ru-RU" sz="3200" dirty="0" smtClean="0">
                <a:solidFill>
                  <a:srgbClr val="006600"/>
                </a:solidFill>
              </a:rPr>
              <a:t>них </a:t>
            </a:r>
            <a:r>
              <a:rPr lang="ru-RU" sz="3200" dirty="0" smtClean="0">
                <a:solidFill>
                  <a:srgbClr val="006600"/>
                </a:solidFill>
              </a:rPr>
              <a:t>появятся иголочки, </a:t>
            </a:r>
            <a:r>
              <a:rPr lang="ru-RU" sz="3200" dirty="0" smtClean="0">
                <a:solidFill>
                  <a:srgbClr val="006600"/>
                </a:solidFill>
              </a:rPr>
              <a:t>м</a:t>
            </a:r>
            <a:r>
              <a:rPr lang="ru-RU" sz="3200" dirty="0" smtClean="0">
                <a:solidFill>
                  <a:srgbClr val="006600"/>
                </a:solidFill>
              </a:rPr>
              <a:t>ама-ежиха </a:t>
            </a:r>
            <a:r>
              <a:rPr lang="ru-RU" sz="3200" dirty="0" smtClean="0">
                <a:solidFill>
                  <a:srgbClr val="006600"/>
                </a:solidFill>
              </a:rPr>
              <a:t>начинает </a:t>
            </a:r>
            <a:r>
              <a:rPr lang="ru-RU" sz="3200" dirty="0" smtClean="0">
                <a:solidFill>
                  <a:srgbClr val="006600"/>
                </a:solidFill>
              </a:rPr>
              <a:t>их всему обучать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ej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7786742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165</Words>
  <Application>Microsoft Office PowerPoint</Application>
  <PresentationFormat>Экран (4:3)</PresentationFormat>
  <Paragraphs>23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Жил-был ёж...</vt:lpstr>
      <vt:lpstr>Слайд 2</vt:lpstr>
      <vt:lpstr>Загадки</vt:lpstr>
      <vt:lpstr>Кто что любит?</vt:lpstr>
      <vt:lpstr>Животные и их детёныши</vt:lpstr>
      <vt:lpstr>Слайд 6</vt:lpstr>
      <vt:lpstr>Ёжик – небольшой лесной зверёк. Мордочка у него маленькая с вытянутым носом, вся покрыта шерстью. Чёрные, как бусинки, глаза кажутся внимательными и умными, но видит ёжик плохо. А вот нюх у него прекрасный! На спине носит колючие иголки. Лапы у ежа короткие, с маленькими коготками.</vt:lpstr>
      <vt:lpstr>Слайд 8</vt:lpstr>
      <vt:lpstr>Когда ежата подрастут и у них появятся иголочки, мама-ежиха начинает их всему обучать</vt:lpstr>
      <vt:lpstr>Слайд 10</vt:lpstr>
      <vt:lpstr>Слайд 11</vt:lpstr>
      <vt:lpstr> Ёжик кубарем катается по траве и накалывает листву на свои иголочки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Жил-был ёж...</dc:title>
  <dc:creator>Home</dc:creator>
  <cp:lastModifiedBy>Home</cp:lastModifiedBy>
  <cp:revision>37</cp:revision>
  <dcterms:created xsi:type="dcterms:W3CDTF">2018-06-03T16:45:32Z</dcterms:created>
  <dcterms:modified xsi:type="dcterms:W3CDTF">2018-06-07T19:45:27Z</dcterms:modified>
</cp:coreProperties>
</file>